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90417-7172-243B-737E-284A94C41ECB}" v="30" dt="2025-01-28T15:15:52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itting in chairs&#10;&#10;AI-generated content may be incorrect.">
            <a:extLst>
              <a:ext uri="{FF2B5EF4-FFF2-40B4-BE49-F238E27FC236}">
                <a16:creationId xmlns:a16="http://schemas.microsoft.com/office/drawing/2014/main" id="{ED165474-42F4-289F-1172-050F527BF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1219" cy="68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outside&#10;&#10;AI-generated content may be incorrect.">
            <a:extLst>
              <a:ext uri="{FF2B5EF4-FFF2-40B4-BE49-F238E27FC236}">
                <a16:creationId xmlns:a16="http://schemas.microsoft.com/office/drawing/2014/main" id="{47447E75-7176-5AEE-2AA4-3C70B7C7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under a tent&#10;&#10;AI-generated content may be incorrect.">
            <a:extLst>
              <a:ext uri="{FF2B5EF4-FFF2-40B4-BE49-F238E27FC236}">
                <a16:creationId xmlns:a16="http://schemas.microsoft.com/office/drawing/2014/main" id="{16DAFD48-71AE-6593-22CD-4BC6BA82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602" cy="68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itting in chairs&#10;&#10;AI-generated content may be incorrect.">
            <a:extLst>
              <a:ext uri="{FF2B5EF4-FFF2-40B4-BE49-F238E27FC236}">
                <a16:creationId xmlns:a16="http://schemas.microsoft.com/office/drawing/2014/main" id="{D05DAAE6-5C2A-1322-F819-04253B3A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794" cy="68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60EE48A178143B7F57F222BF732B0" ma:contentTypeVersion="13" ma:contentTypeDescription="Create a new document." ma:contentTypeScope="" ma:versionID="ab61c921bc3a548ca1b87c2486dfc26c">
  <xsd:schema xmlns:xsd="http://www.w3.org/2001/XMLSchema" xmlns:xs="http://www.w3.org/2001/XMLSchema" xmlns:p="http://schemas.microsoft.com/office/2006/metadata/properties" xmlns:ns2="fecdfed0-0dda-4c8c-812d-3e4006a71895" xmlns:ns3="40b94480-ea1e-44c0-b6d1-1f4925150399" targetNamespace="http://schemas.microsoft.com/office/2006/metadata/properties" ma:root="true" ma:fieldsID="db3982ce3120af7c2339f11683e41112" ns2:_="" ns3:_="">
    <xsd:import namespace="fecdfed0-0dda-4c8c-812d-3e4006a71895"/>
    <xsd:import namespace="40b94480-ea1e-44c0-b6d1-1f4925150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dfed0-0dda-4c8c-812d-3e4006a718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94480-ea1e-44c0-b6d1-1f4925150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7AC7AB-A490-45EF-9197-D8174E401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dfed0-0dda-4c8c-812d-3e4006a71895"/>
    <ds:schemaRef ds:uri="40b94480-ea1e-44c0-b6d1-1f49251503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92F7B7-A868-43A0-A893-817CF7B6DC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45DD6-E012-4571-8F7F-4725FA8F20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</cp:revision>
  <dcterms:created xsi:type="dcterms:W3CDTF">2025-01-28T15:12:10Z</dcterms:created>
  <dcterms:modified xsi:type="dcterms:W3CDTF">2025-01-28T15:19:21Z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0x010100C1560EE48A178143B7F57F222BF732B0</vt:lpwstr>
  </property>
</Properties>
</file>