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C9761-2E78-E118-6DAC-5244834028D2}" v="21" dt="2025-04-07T14:29:0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aby&#10;&#10;AI-generated content may be incorrect.">
            <a:extLst>
              <a:ext uri="{FF2B5EF4-FFF2-40B4-BE49-F238E27FC236}">
                <a16:creationId xmlns:a16="http://schemas.microsoft.com/office/drawing/2014/main" id="{FBA997C9-E155-D28A-1AFF-453C92C9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on a bench&#10;&#10;AI-generated content may be incorrect.">
            <a:extLst>
              <a:ext uri="{FF2B5EF4-FFF2-40B4-BE49-F238E27FC236}">
                <a16:creationId xmlns:a16="http://schemas.microsoft.com/office/drawing/2014/main" id="{F881FBE2-EE28-ADB5-EFF5-9409DAD3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at a book&#10;&#10;AI-generated content may be incorrect.">
            <a:extLst>
              <a:ext uri="{FF2B5EF4-FFF2-40B4-BE49-F238E27FC236}">
                <a16:creationId xmlns:a16="http://schemas.microsoft.com/office/drawing/2014/main" id="{0B24B045-4291-4065-AD75-C676DDF9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aby&#10;&#10;AI-generated content may be incorrect.">
            <a:extLst>
              <a:ext uri="{FF2B5EF4-FFF2-40B4-BE49-F238E27FC236}">
                <a16:creationId xmlns:a16="http://schemas.microsoft.com/office/drawing/2014/main" id="{F7ED40FE-F437-5D4F-C0B9-5CBD5920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60EE48A178143B7F57F222BF732B0" ma:contentTypeVersion="13" ma:contentTypeDescription="Create a new document." ma:contentTypeScope="" ma:versionID="ab61c921bc3a548ca1b87c2486dfc26c">
  <xsd:schema xmlns:xsd="http://www.w3.org/2001/XMLSchema" xmlns:xs="http://www.w3.org/2001/XMLSchema" xmlns:p="http://schemas.microsoft.com/office/2006/metadata/properties" xmlns:ns2="fecdfed0-0dda-4c8c-812d-3e4006a71895" xmlns:ns3="40b94480-ea1e-44c0-b6d1-1f4925150399" targetNamespace="http://schemas.microsoft.com/office/2006/metadata/properties" ma:root="true" ma:fieldsID="db3982ce3120af7c2339f11683e41112" ns2:_="" ns3:_="">
    <xsd:import namespace="fecdfed0-0dda-4c8c-812d-3e4006a71895"/>
    <xsd:import namespace="40b94480-ea1e-44c0-b6d1-1f4925150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dfed0-0dda-4c8c-812d-3e4006a71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94480-ea1e-44c0-b6d1-1f4925150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F190A9-5DFB-4D0B-A3D7-49501A817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dfed0-0dda-4c8c-812d-3e4006a71895"/>
    <ds:schemaRef ds:uri="40b94480-ea1e-44c0-b6d1-1f49251503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A35205-A292-48F4-A2B7-412FF7E33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E8AA2-1C5F-4214-8821-58F9032CEE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17</cp:revision>
  <dcterms:created xsi:type="dcterms:W3CDTF">2025-04-07T14:26:31Z</dcterms:created>
  <dcterms:modified xsi:type="dcterms:W3CDTF">2025-04-07T14:29:18Z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0x010100C1560EE48A178143B7F57F222BF732B0</vt:lpwstr>
  </property>
</Properties>
</file>