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258" r:id="rId6"/>
    <p:sldId id="259" r:id="rId7"/>
    <p:sldId id="260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87EE12-6522-15F6-B170-F733E5AA306A}" v="20" dt="2026-03-17T19:25:40.1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background with text and a hand holding a megaphone&#10;&#10;AI-generated content may be incorrect.">
            <a:extLst>
              <a:ext uri="{FF2B5EF4-FFF2-40B4-BE49-F238E27FC236}">
                <a16:creationId xmlns:a16="http://schemas.microsoft.com/office/drawing/2014/main" id="{2F561404-D34D-BE62-1472-8D09D5086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99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091D86-06ED-4387-37F2-B872F1E9D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63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background with white text and a green figure&#10;&#10;AI-generated content may be incorrect.">
            <a:extLst>
              <a:ext uri="{FF2B5EF4-FFF2-40B4-BE49-F238E27FC236}">
                <a16:creationId xmlns:a16="http://schemas.microsoft.com/office/drawing/2014/main" id="{91FC33D1-0641-AD72-E725-DEAADA9FE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06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tanding next to a suitcase&#10;&#10;AI-generated content may be incorrect.">
            <a:extLst>
              <a:ext uri="{FF2B5EF4-FFF2-40B4-BE49-F238E27FC236}">
                <a16:creationId xmlns:a16="http://schemas.microsoft.com/office/drawing/2014/main" id="{05E140CC-76FF-F8B7-9F2D-475919826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27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eart and hand on a purple background&#10;&#10;AI-generated content may be incorrect.">
            <a:extLst>
              <a:ext uri="{FF2B5EF4-FFF2-40B4-BE49-F238E27FC236}">
                <a16:creationId xmlns:a16="http://schemas.microsoft.com/office/drawing/2014/main" id="{C6FB212F-0AE0-9788-0CF9-96A1C2ABE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41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green and white flags&#10;&#10;AI-generated content may be incorrect.">
            <a:extLst>
              <a:ext uri="{FF2B5EF4-FFF2-40B4-BE49-F238E27FC236}">
                <a16:creationId xmlns:a16="http://schemas.microsoft.com/office/drawing/2014/main" id="{9BDA7370-1DDA-B884-C174-4AEF21B3B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23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9AA38D156B4B43A06580924D37FCAC" ma:contentTypeVersion="12" ma:contentTypeDescription="Create a new document." ma:contentTypeScope="" ma:versionID="8357ea4283183d026706df936ddbaed1">
  <xsd:schema xmlns:xsd="http://www.w3.org/2001/XMLSchema" xmlns:xs="http://www.w3.org/2001/XMLSchema" xmlns:p="http://schemas.microsoft.com/office/2006/metadata/properties" xmlns:ns2="c8be79d9-5e00-48da-a770-31a56c1f56eb" targetNamespace="http://schemas.microsoft.com/office/2006/metadata/properties" ma:root="true" ma:fieldsID="390c33b6a14316587a5dd345df5aa410" ns2:_="">
    <xsd:import namespace="c8be79d9-5e00-48da-a770-31a56c1f56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be79d9-5e00-48da-a770-31a56c1f56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6ceaa59d-289a-461d-9f90-f16b964ac4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8be79d9-5e00-48da-a770-31a56c1f56e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C7836C-50A3-4FC0-AD58-6CD3F78E19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be79d9-5e00-48da-a770-31a56c1f56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83AB71-1A20-4B25-87DD-0B66D5F36029}">
  <ds:schemaRefs>
    <ds:schemaRef ds:uri="http://schemas.microsoft.com/office/2006/metadata/properties"/>
    <ds:schemaRef ds:uri="http://schemas.microsoft.com/office/infopath/2007/PartnerControls"/>
    <ds:schemaRef ds:uri="c8be79d9-5e00-48da-a770-31a56c1f56eb"/>
  </ds:schemaRefs>
</ds:datastoreItem>
</file>

<file path=customXml/itemProps3.xml><?xml version="1.0" encoding="utf-8"?>
<ds:datastoreItem xmlns:ds="http://schemas.openxmlformats.org/officeDocument/2006/customXml" ds:itemID="{BD985BBD-7690-4898-B32D-CBA5EB7CA95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14</cp:revision>
  <dcterms:created xsi:type="dcterms:W3CDTF">2026-03-17T19:22:49Z</dcterms:created>
  <dcterms:modified xsi:type="dcterms:W3CDTF">2026-03-17T19:25:53Z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0x010100399AA38D156B4B43A06580924D37FCAC</vt:lpwstr>
  </property>
  <property fmtid="{D5CDD505-2E9C-101B-9397-08002B2CF9AE}" pid="3" name="MediaServiceImageTags">
    <vt:lpwstr/>
  </property>
</Properties>
</file>